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Heebo Light"/>
      <p:regular r:id="rId21"/>
    </p:embeddedFont>
    <p:embeddedFont>
      <p:font typeface="Heebo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6351"/>
            <a:ext cx="6757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Facility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80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Developed by Asika 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391" y="1323737"/>
            <a:ext cx="6999327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&amp; Key Takeaways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8391" y="2200156"/>
            <a:ext cx="3793807" cy="2007275"/>
          </a:xfrm>
          <a:prstGeom prst="roundRect">
            <a:avLst>
              <a:gd name="adj" fmla="val 413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83655" y="2405420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Success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83655" y="2817733"/>
            <a:ext cx="338328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Successfully integrated React frontend with Spring Boot backend, deployed on cloud platforms, and implemented complete facility booking functionality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44482" y="2200156"/>
            <a:ext cx="3793927" cy="2007275"/>
          </a:xfrm>
          <a:prstGeom prst="roundRect">
            <a:avLst>
              <a:gd name="adj" fmla="val 413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49746" y="2405420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Skills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49746" y="2817733"/>
            <a:ext cx="338339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Gained expertise in full-stack development, REST API design, CORS handling, environment configuration, and cloud deployment strategies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78391" y="4379714"/>
            <a:ext cx="7760018" cy="1415058"/>
          </a:xfrm>
          <a:prstGeom prst="roundRect">
            <a:avLst>
              <a:gd name="adj" fmla="val 58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83655" y="4584978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Problem-Solving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83655" y="4997291"/>
            <a:ext cx="7349490" cy="592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Overcame integration challenges through systematic debugging, proper configuration, and thorough testing methodologies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78391" y="6087447"/>
            <a:ext cx="7760018" cy="32266"/>
          </a:xfrm>
          <a:prstGeom prst="rect">
            <a:avLst/>
          </a:prstGeom>
          <a:solidFill>
            <a:srgbClr val="DCD7E5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178391" y="6313527"/>
            <a:ext cx="7760018" cy="592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Thank you for reviewing this project.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For queries or further details, please reach out to the developer.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2038"/>
            <a:ext cx="5736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977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8498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comprehensive web application that enables users to book facilities efficiently while managing availability and reservations through an intuitive interface.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1977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It's Needed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599521" y="58498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Streamlines facility management processes, reduces manual booking errors, provides real-time availability tracking, and enhances user experience through seamless digital booking.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829628"/>
            <a:ext cx="5396865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System Architecture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1889046"/>
            <a:ext cx="13145929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application follows a modern three-tier architecture with clear separation between presentation, business logic, and data layers.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2236" y="2440305"/>
            <a:ext cx="6473785" cy="2380655"/>
          </a:xfrm>
          <a:prstGeom prst="roundRect">
            <a:avLst>
              <a:gd name="adj" fmla="val 374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906" y="2659975"/>
            <a:ext cx="636270" cy="63627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928" y="2834997"/>
            <a:ext cx="286226" cy="2862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1906" y="349448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61906" y="3944779"/>
            <a:ext cx="6034445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React (Create React App) for dynamic user interface with component-based architecture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414260" y="2440305"/>
            <a:ext cx="6473904" cy="2380655"/>
          </a:xfrm>
          <a:prstGeom prst="roundRect">
            <a:avLst>
              <a:gd name="adj" fmla="val 374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930" y="2659975"/>
            <a:ext cx="636270" cy="63627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8952" y="2834997"/>
            <a:ext cx="286226" cy="28622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33930" y="349448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7633930" y="3944779"/>
            <a:ext cx="6034564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Spring Boot REST APIs handling business logic and data processing</a:t>
            </a:r>
            <a:endParaRPr lang="en-US" sz="1650" dirty="0"/>
          </a:p>
        </p:txBody>
      </p:sp>
      <p:sp>
        <p:nvSpPr>
          <p:cNvPr id="14" name="Shape 8"/>
          <p:cNvSpPr/>
          <p:nvPr/>
        </p:nvSpPr>
        <p:spPr>
          <a:xfrm>
            <a:off x="742236" y="5019199"/>
            <a:ext cx="6473785" cy="2380655"/>
          </a:xfrm>
          <a:prstGeom prst="roundRect">
            <a:avLst>
              <a:gd name="adj" fmla="val 374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906" y="5238869"/>
            <a:ext cx="636270" cy="636270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928" y="5413891"/>
            <a:ext cx="286226" cy="28622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61906" y="6073378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961906" y="6523672"/>
            <a:ext cx="6034445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Relational database storing facility details, bookings, and user information</a:t>
            </a:r>
            <a:endParaRPr lang="en-US" sz="1650" dirty="0"/>
          </a:p>
        </p:txBody>
      </p:sp>
      <p:sp>
        <p:nvSpPr>
          <p:cNvPr id="19" name="Shape 11"/>
          <p:cNvSpPr/>
          <p:nvPr/>
        </p:nvSpPr>
        <p:spPr>
          <a:xfrm>
            <a:off x="7414260" y="5019199"/>
            <a:ext cx="6473904" cy="2380655"/>
          </a:xfrm>
          <a:prstGeom prst="roundRect">
            <a:avLst>
              <a:gd name="adj" fmla="val 374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3930" y="5238869"/>
            <a:ext cx="636270" cy="636270"/>
          </a:xfrm>
          <a:prstGeom prst="rect">
            <a:avLst/>
          </a:prstGeom>
        </p:spPr>
      </p:pic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08952" y="5413891"/>
            <a:ext cx="286226" cy="286226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633930" y="6073378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Hosting</a:t>
            </a:r>
            <a:endParaRPr lang="en-US" sz="2050" dirty="0"/>
          </a:p>
        </p:txBody>
      </p:sp>
      <p:sp>
        <p:nvSpPr>
          <p:cNvPr id="23" name="Text 13"/>
          <p:cNvSpPr/>
          <p:nvPr/>
        </p:nvSpPr>
        <p:spPr>
          <a:xfrm>
            <a:off x="7633930" y="6523672"/>
            <a:ext cx="6034564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Vercel (Frontend) and Render (Backend) for cloud deployment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729" y="952381"/>
            <a:ext cx="5808821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Development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9729" y="2445306"/>
            <a:ext cx="3701296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 &amp; Structure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689729" y="2985968"/>
            <a:ext cx="4325303" cy="1473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React with functional components and hooks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API integration through centralized api.js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Environment variables for configuration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Component-based folder structure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State management for booking flow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89729" y="4630465"/>
            <a:ext cx="2956203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689729" y="5171128"/>
            <a:ext cx="4325303" cy="117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Facility search and filtering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availability display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Booking form with validation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authentication interface</a:t>
            </a:r>
            <a:endParaRPr lang="en-US" sz="15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3426" y="2017633"/>
            <a:ext cx="8444746" cy="50668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0524" y="1121331"/>
            <a:ext cx="5074087" cy="548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Development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0524" y="1873329"/>
            <a:ext cx="17537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524" y="2148602"/>
            <a:ext cx="791575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00524" y="2281952"/>
            <a:ext cx="219348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 API Design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00524" y="2637473"/>
            <a:ext cx="7915751" cy="49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Spring Boot controllers exposing endpoints for facilities, bookings, and user management with proper HTTP methods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00524" y="3402687"/>
            <a:ext cx="17537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24" y="3660458"/>
            <a:ext cx="791575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00524" y="3811310"/>
            <a:ext cx="219348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 Layer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100524" y="4166830"/>
            <a:ext cx="791575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Business logic implementation handling booking validation, availability checks, and data processing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100524" y="4683085"/>
            <a:ext cx="17537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524" y="4923353"/>
            <a:ext cx="791575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00524" y="5091708"/>
            <a:ext cx="2463403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Connectivity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100524" y="5447228"/>
            <a:ext cx="791575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Entity mapping and repository pattern for seamless data persistence and retrieval operations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100524" y="5963483"/>
            <a:ext cx="175379" cy="219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524" y="6186249"/>
            <a:ext cx="791575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00524" y="6372106"/>
            <a:ext cx="219348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Endpoints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6100524" y="6727627"/>
            <a:ext cx="7915751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CRUD operations for facilities, bookings creation, cancellation, and availability queries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429"/>
            <a:ext cx="58875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Process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8836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Build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Optimize React application and generate production build files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18836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Vercel Deployment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743325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Push build to Vercel for CDN-based hosting with automatic SSL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Setup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Configure Spring Boot application on Render with environment variables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3890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 Configuration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API base URLs and database connections for production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3288149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Faced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331" y="4245054"/>
            <a:ext cx="6476167" cy="1571625"/>
          </a:xfrm>
          <a:prstGeom prst="roundRect">
            <a:avLst>
              <a:gd name="adj" fmla="val 698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1C97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7471" y="4245054"/>
            <a:ext cx="91440" cy="1571625"/>
          </a:xfrm>
          <a:prstGeom prst="roundRect">
            <a:avLst>
              <a:gd name="adj" fmla="val 97168"/>
            </a:avLst>
          </a:prstGeom>
          <a:solidFill>
            <a:srgbClr val="1C9770"/>
          </a:solidFill>
          <a:ln/>
        </p:spPr>
      </p:sp>
      <p:sp>
        <p:nvSpPr>
          <p:cNvPr id="6" name="Text 3"/>
          <p:cNvSpPr/>
          <p:nvPr/>
        </p:nvSpPr>
        <p:spPr>
          <a:xfrm>
            <a:off x="1043226" y="4479369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CORS Issues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3226" y="4928235"/>
            <a:ext cx="5938957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Frontend and backend running on different domains caused cross-origin request blocking in browser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13784" y="4245054"/>
            <a:ext cx="6476286" cy="1571625"/>
          </a:xfrm>
          <a:prstGeom prst="roundRect">
            <a:avLst>
              <a:gd name="adj" fmla="val 698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93CB5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0924" y="4245054"/>
            <a:ext cx="91440" cy="1571625"/>
          </a:xfrm>
          <a:prstGeom prst="roundRect">
            <a:avLst>
              <a:gd name="adj" fmla="val 97168"/>
            </a:avLst>
          </a:prstGeom>
          <a:solidFill>
            <a:srgbClr val="93CB52"/>
          </a:solidFill>
          <a:ln/>
        </p:spPr>
      </p:sp>
      <p:sp>
        <p:nvSpPr>
          <p:cNvPr id="10" name="Text 7"/>
          <p:cNvSpPr/>
          <p:nvPr/>
        </p:nvSpPr>
        <p:spPr>
          <a:xfrm>
            <a:off x="7716679" y="4479369"/>
            <a:ext cx="291572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Connection Errors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716679" y="4928235"/>
            <a:ext cx="593907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Incorrect base URLs and endpoint configurations led to failed HTTP requests during integration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0331" y="6013966"/>
            <a:ext cx="6476167" cy="1571625"/>
          </a:xfrm>
          <a:prstGeom prst="roundRect">
            <a:avLst>
              <a:gd name="adj" fmla="val 698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7AD18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7471" y="6013966"/>
            <a:ext cx="91440" cy="1571625"/>
          </a:xfrm>
          <a:prstGeom prst="roundRect">
            <a:avLst>
              <a:gd name="adj" fmla="val 97168"/>
            </a:avLst>
          </a:prstGeom>
          <a:solidFill>
            <a:srgbClr val="7AD180"/>
          </a:solidFill>
          <a:ln/>
        </p:spPr>
      </p:sp>
      <p:sp>
        <p:nvSpPr>
          <p:cNvPr id="14" name="Text 11"/>
          <p:cNvSpPr/>
          <p:nvPr/>
        </p:nvSpPr>
        <p:spPr>
          <a:xfrm>
            <a:off x="1043226" y="6248281"/>
            <a:ext cx="333553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 Problems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3226" y="6697147"/>
            <a:ext cx="5938957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Token management and session handling required careful implementation for secure access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13784" y="6013966"/>
            <a:ext cx="6476286" cy="1571625"/>
          </a:xfrm>
          <a:prstGeom prst="roundRect">
            <a:avLst>
              <a:gd name="adj" fmla="val 6982"/>
            </a:avLst>
          </a:prstGeom>
          <a:solidFill>
            <a:srgbClr val="0D0A2C">
              <a:alpha val="95000"/>
            </a:srgbClr>
          </a:solidFill>
          <a:ln w="22860">
            <a:solidFill>
              <a:srgbClr val="7AD1C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0924" y="6013966"/>
            <a:ext cx="91440" cy="1571625"/>
          </a:xfrm>
          <a:prstGeom prst="roundRect">
            <a:avLst>
              <a:gd name="adj" fmla="val 97168"/>
            </a:avLst>
          </a:prstGeom>
          <a:solidFill>
            <a:srgbClr val="7AD1C3"/>
          </a:solidFill>
          <a:ln/>
        </p:spPr>
      </p:sp>
      <p:sp>
        <p:nvSpPr>
          <p:cNvPr id="18" name="Text 15"/>
          <p:cNvSpPr/>
          <p:nvPr/>
        </p:nvSpPr>
        <p:spPr>
          <a:xfrm>
            <a:off x="7716679" y="6248281"/>
            <a:ext cx="3005376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 Variables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16679" y="6697147"/>
            <a:ext cx="593907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Different configurations needed for development, testing, and production environments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820341"/>
            <a:ext cx="6318528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Solutions Implemented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1067753" y="2423874"/>
            <a:ext cx="6146721" cy="213479"/>
          </a:xfrm>
          <a:prstGeom prst="roundRect">
            <a:avLst>
              <a:gd name="adj" fmla="val 4202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7474" y="2210217"/>
            <a:ext cx="640675" cy="640675"/>
          </a:xfrm>
          <a:prstGeom prst="roundRect">
            <a:avLst>
              <a:gd name="adj" fmla="val 7136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7613" y="2370356"/>
            <a:ext cx="320278" cy="3202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0953" y="305204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CORS Configuration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60953" y="3506272"/>
            <a:ext cx="6040160" cy="995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Implemented @CrossOrigin annotation in Spring Boot controllers and configured allowed origins, methods, and headers for secure cross-domain requests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735967" y="2103596"/>
            <a:ext cx="6146840" cy="213479"/>
          </a:xfrm>
          <a:prstGeom prst="roundRect">
            <a:avLst>
              <a:gd name="adj" fmla="val 4202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15689" y="1889939"/>
            <a:ext cx="640675" cy="640675"/>
          </a:xfrm>
          <a:prstGeom prst="roundRect">
            <a:avLst>
              <a:gd name="adj" fmla="val 7136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5828" y="2050078"/>
            <a:ext cx="320278" cy="3202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29168" y="2731770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Base URL Fixes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29168" y="3185993"/>
            <a:ext cx="6040279" cy="995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Centralized API configuration using environment variables to dynamically set base URLs for different deployment environments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1067753" y="5449848"/>
            <a:ext cx="6146721" cy="213479"/>
          </a:xfrm>
          <a:prstGeom prst="roundRect">
            <a:avLst>
              <a:gd name="adj" fmla="val 4202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47474" y="5236190"/>
            <a:ext cx="640675" cy="640675"/>
          </a:xfrm>
          <a:prstGeom prst="roundRect">
            <a:avLst>
              <a:gd name="adj" fmla="val 7136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7613" y="5396329"/>
            <a:ext cx="320278" cy="32027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0953" y="6078022"/>
            <a:ext cx="287738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 Setup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60953" y="6532245"/>
            <a:ext cx="6040160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Integrated JWT-based authentication with proper token handling, refresh mechanisms, and secure storage practices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735967" y="5129570"/>
            <a:ext cx="6146840" cy="213479"/>
          </a:xfrm>
          <a:prstGeom prst="roundRect">
            <a:avLst>
              <a:gd name="adj" fmla="val 4202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15689" y="4915912"/>
            <a:ext cx="640675" cy="640675"/>
          </a:xfrm>
          <a:prstGeom prst="roundRect">
            <a:avLst>
              <a:gd name="adj" fmla="val 7136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5828" y="5076051"/>
            <a:ext cx="320278" cy="32027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29168" y="5757743"/>
            <a:ext cx="3653552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 Management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29168" y="6211967"/>
            <a:ext cx="6040279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Created separate configuration files for development, staging, and production with proper variable naming conventions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375"/>
            <a:ext cx="11483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Testing, Results &amp; 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&amp; Results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73235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API endpoint testing with Postman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Frontend component testing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Successful booking creation verified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data retrieval confirmed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Responsive UI across devices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321129"/>
            <a:ext cx="384357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3973235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Payment gateway integration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Admin dashboard for facility management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notifications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Mobile application development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Calendar synchronization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2026-02-07T15:31:39Z</dcterms:created>
  <dcterms:modified xsi:type="dcterms:W3CDTF">2026-02-07T15:31:39Z</dcterms:modified>
</cp:coreProperties>
</file>